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65" r:id="rId2"/>
    <p:sldId id="269" r:id="rId3"/>
    <p:sldId id="256" r:id="rId4"/>
    <p:sldId id="26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7" r:id="rId13"/>
    <p:sldId id="270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47" autoAdjust="0"/>
    <p:restoredTop sz="86389" autoAdjust="0"/>
  </p:normalViewPr>
  <p:slideViewPr>
    <p:cSldViewPr>
      <p:cViewPr varScale="1">
        <p:scale>
          <a:sx n="101" d="100"/>
          <a:sy n="101" d="100"/>
        </p:scale>
        <p:origin x="-9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C070F6-745A-486D-AF34-49A985B7B565}" type="datetimeFigureOut">
              <a:rPr lang="ru-RU" smtClean="0"/>
              <a:pPr/>
              <a:t>27.03.2018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AE77C1-7284-4339-8A04-63F274934B1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AE77C1-7284-4339-8A04-63F274934B1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3/27/2018</a:t>
            </a:fld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6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2401"/>
            <a:ext cx="7772400" cy="34299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Выставка </a:t>
            </a: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казки дедушки Корнея»</a:t>
            </a:r>
            <a:endParaRPr lang="ru-RU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09600" y="4267200"/>
            <a:ext cx="7772400" cy="1199704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Подготовили воспитатели 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ГБОУ Школа № 1512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/о № 1125</a:t>
            </a:r>
          </a:p>
          <a:p>
            <a:pPr>
              <a:defRPr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Маслова Е.С, </a:t>
            </a:r>
            <a:r>
              <a:rPr lang="ru-RU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Шмачилина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Н. Ю.</a:t>
            </a:r>
          </a:p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3" descr="C:\Users\1\Desktop\картинки по чуковскому\дер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182" y="0"/>
            <a:ext cx="1731817" cy="1523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Радость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066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Рады, рады, рады</a:t>
            </a:r>
            <a:br>
              <a:rPr lang="ru-RU" dirty="0" smtClean="0"/>
            </a:br>
            <a:r>
              <a:rPr lang="ru-RU" dirty="0" smtClean="0"/>
              <a:t>Светлые берёзы,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4400" y="5410200"/>
            <a:ext cx="4041775" cy="1066800"/>
          </a:xfrm>
        </p:spPr>
        <p:txBody>
          <a:bodyPr>
            <a:noAutofit/>
          </a:bodyPr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И на них от радости</a:t>
            </a:r>
            <a:br>
              <a:rPr lang="ru-RU" dirty="0" smtClean="0"/>
            </a:br>
            <a:r>
              <a:rPr lang="ru-RU" dirty="0" smtClean="0"/>
              <a:t>Вырастают розы. </a:t>
            </a:r>
            <a:br>
              <a:rPr lang="ru-RU" dirty="0" smtClean="0"/>
            </a:b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2050" name="Picture 2" descr="C:\Users\user\Desktop\Новая папка (2)\IMG_36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</p:spPr>
      </p:pic>
      <p:pic>
        <p:nvPicPr>
          <p:cNvPr id="2051" name="Picture 3" descr="C:\Users\user\Desktop\Новая папка (2)\IMG_362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7751" y="1444625"/>
            <a:ext cx="2956322" cy="3941763"/>
          </a:xfrm>
          <a:prstGeom prst="rect">
            <a:avLst/>
          </a:prstGeom>
          <a:noFill/>
        </p:spPr>
      </p:pic>
      <p:pic>
        <p:nvPicPr>
          <p:cNvPr id="7" name="Picture 5" descr="C:\Users\1\Desktop\картинки по чуковскому\му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800" y="0"/>
            <a:ext cx="1727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Новая папка (2)\IMG_365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0200" y="1828800"/>
            <a:ext cx="6034616" cy="4525962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905000" y="274638"/>
            <a:ext cx="5486400" cy="1477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FF00FF"/>
                </a:solidFill>
              </a:rPr>
              <a:t>На детских книгах Чуковского учились и воспитывались сотни миллионов детей</a:t>
            </a:r>
            <a:endParaRPr lang="ru-RU" sz="3200" dirty="0">
              <a:solidFill>
                <a:srgbClr val="FF00FF"/>
              </a:solidFill>
            </a:endParaRPr>
          </a:p>
        </p:txBody>
      </p:sp>
      <p:pic>
        <p:nvPicPr>
          <p:cNvPr id="8" name="Picture 4" descr="C:\Users\1\Desktop\картинки по чуковскому\ежики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"/>
            <a:ext cx="1984249" cy="1600200"/>
          </a:xfrm>
          <a:prstGeom prst="rect">
            <a:avLst/>
          </a:prstGeom>
          <a:noFill/>
        </p:spPr>
      </p:pic>
      <p:pic>
        <p:nvPicPr>
          <p:cNvPr id="9" name="Picture 7" descr="C:\Users\1\Desktop\картинки по чуковскому\телефон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48763" y="0"/>
            <a:ext cx="1695237" cy="1828801"/>
          </a:xfrm>
          <a:prstGeom prst="rect">
            <a:avLst/>
          </a:prstGeom>
          <a:noFill/>
        </p:spPr>
      </p:pic>
      <p:pic>
        <p:nvPicPr>
          <p:cNvPr id="10" name="Picture 5" descr="C:\Users\1\Desktop\картинки по чуковскому\мух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562600"/>
            <a:ext cx="1727200" cy="1295400"/>
          </a:xfrm>
          <a:prstGeom prst="rect">
            <a:avLst/>
          </a:prstGeom>
          <a:noFill/>
        </p:spPr>
      </p:pic>
      <p:pic>
        <p:nvPicPr>
          <p:cNvPr id="11" name="Picture 2" descr="C:\Users\1\Desktop\картинки по чуковскому\дерево 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696200" y="5033772"/>
            <a:ext cx="1447800" cy="1824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90194" y="504334"/>
            <a:ext cx="8229600" cy="55626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>
                <a:solidFill>
                  <a:srgbClr val="FF00FF"/>
                </a:solidFill>
              </a:rPr>
              <a:t>Подрастая, читатели Корнея Чуковского передавали эту любовь своим детям и внукам; через них эстафета любви передается дальше и дальше…</a:t>
            </a:r>
            <a:endParaRPr lang="ru-RU" sz="4000" dirty="0">
              <a:solidFill>
                <a:srgbClr val="FF00FF"/>
              </a:solidFill>
            </a:endParaRPr>
          </a:p>
        </p:txBody>
      </p:sp>
      <p:pic>
        <p:nvPicPr>
          <p:cNvPr id="3075" name="Picture 3" descr="C:\Users\1\Desktop\картинки по чуковскому\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12181" y="0"/>
            <a:ext cx="1731818" cy="1524000"/>
          </a:xfrm>
          <a:prstGeom prst="rect">
            <a:avLst/>
          </a:prstGeom>
          <a:noFill/>
        </p:spPr>
      </p:pic>
      <p:pic>
        <p:nvPicPr>
          <p:cNvPr id="3078" name="Picture 6" descr="C:\Users\1\Desktop\картинки по чуковскому\солнце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026711"/>
            <a:ext cx="1371600" cy="18312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1\Desktop\картинки по чуковскому\дерево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12181" y="0"/>
            <a:ext cx="1731818" cy="1524000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981200" y="1524000"/>
            <a:ext cx="5486400" cy="4525963"/>
          </a:xfrm>
        </p:spPr>
        <p:txBody>
          <a:bodyPr/>
          <a:lstStyle/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Елка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Ежики смеются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Краденое солнце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Муха-цокотуха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Радость</a:t>
            </a:r>
          </a:p>
          <a:p>
            <a:pPr marL="624078" indent="-514350">
              <a:buAutoNum type="arabicPeriod"/>
            </a:pPr>
            <a:r>
              <a:rPr lang="ru-RU" dirty="0" err="1" smtClean="0">
                <a:solidFill>
                  <a:srgbClr val="FF0000"/>
                </a:solidFill>
              </a:rPr>
              <a:t>Тараканище</a:t>
            </a:r>
            <a:endParaRPr lang="ru-RU" dirty="0" smtClean="0">
              <a:solidFill>
                <a:srgbClr val="FF0000"/>
              </a:solidFill>
            </a:endParaRP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Телефон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Цыпленок</a:t>
            </a:r>
          </a:p>
          <a:p>
            <a:pPr marL="624078" indent="-514350">
              <a:buAutoNum type="arabicPeriod"/>
            </a:pPr>
            <a:r>
              <a:rPr lang="ru-RU" dirty="0" smtClean="0">
                <a:solidFill>
                  <a:srgbClr val="FF0000"/>
                </a:solidFill>
              </a:rPr>
              <a:t>Чудо-дерево</a:t>
            </a:r>
          </a:p>
          <a:p>
            <a:pPr marL="624078" indent="-514350">
              <a:buAutoNum type="arabicPeriod"/>
            </a:pP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FF"/>
                </a:solidFill>
              </a:rPr>
              <a:t> </a:t>
            </a:r>
            <a:br>
              <a:rPr lang="ru-RU" sz="3600" dirty="0" smtClean="0">
                <a:solidFill>
                  <a:srgbClr val="FF00FF"/>
                </a:solidFill>
              </a:rPr>
            </a:br>
            <a:r>
              <a:rPr lang="ru-RU" sz="3600" dirty="0" smtClean="0">
                <a:solidFill>
                  <a:srgbClr val="FF00FF"/>
                </a:solidFill>
              </a:rPr>
              <a:t>Список использованных произведений К.И.Чуковского</a:t>
            </a:r>
            <a:r>
              <a:rPr lang="ru-RU" sz="3600" dirty="0" smtClean="0">
                <a:solidFill>
                  <a:srgbClr val="FF00FF"/>
                </a:solidFill>
              </a:rPr>
              <a:t/>
            </a:r>
            <a:br>
              <a:rPr lang="ru-RU" sz="3600" dirty="0" smtClean="0">
                <a:solidFill>
                  <a:srgbClr val="FF00FF"/>
                </a:solidFill>
              </a:rPr>
            </a:br>
            <a:endParaRPr lang="ru-RU" sz="3600" dirty="0">
              <a:solidFill>
                <a:srgbClr val="FF00FF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83162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FF00FF"/>
                </a:solidFill>
              </a:rPr>
              <a:t>Спасибо за внимание!</a:t>
            </a:r>
            <a:endParaRPr lang="ru-RU" sz="4800" dirty="0">
              <a:solidFill>
                <a:srgbClr val="FF00FF"/>
              </a:solidFill>
            </a:endParaRPr>
          </a:p>
        </p:txBody>
      </p:sp>
      <p:pic>
        <p:nvPicPr>
          <p:cNvPr id="3" name="Picture 5" descr="C:\Users\1\Desktop\картинки по чуковскому\мух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16800" y="0"/>
            <a:ext cx="1727200" cy="1447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Муха-цокотуха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>
          <a:xfrm>
            <a:off x="4267200" y="4953000"/>
            <a:ext cx="4419600" cy="1066800"/>
          </a:xfrm>
        </p:spPr>
        <p:txBody>
          <a:bodyPr/>
          <a:lstStyle/>
          <a:p>
            <a:r>
              <a:rPr lang="ru-RU" dirty="0" smtClean="0"/>
              <a:t>Пошла Муха на базар</a:t>
            </a:r>
            <a:br>
              <a:rPr lang="ru-RU" dirty="0" smtClean="0"/>
            </a:br>
            <a:r>
              <a:rPr lang="ru-RU" dirty="0" smtClean="0"/>
              <a:t>И купила </a:t>
            </a:r>
            <a:r>
              <a:rPr lang="ru-RU" dirty="0" smtClean="0"/>
              <a:t>самовар…</a:t>
            </a:r>
            <a:endParaRPr lang="ru-RU" dirty="0"/>
          </a:p>
        </p:txBody>
      </p:sp>
      <p:pic>
        <p:nvPicPr>
          <p:cNvPr id="10" name="Содержимое 9" descr="IMG-20180327-WA0002.jpg"/>
          <p:cNvPicPr>
            <a:picLocks noGrp="1" noChangeAspect="1"/>
          </p:cNvPicPr>
          <p:nvPr>
            <p:ph sz="quarter" idx="2"/>
          </p:nvPr>
        </p:nvPicPr>
        <p:blipFill>
          <a:blip r:embed="rId2"/>
          <a:stretch>
            <a:fillRect/>
          </a:stretch>
        </p:blipFill>
        <p:spPr>
          <a:xfrm>
            <a:off x="533400" y="1524000"/>
            <a:ext cx="3431381" cy="4575175"/>
          </a:xfrm>
        </p:spPr>
      </p:pic>
      <p:pic>
        <p:nvPicPr>
          <p:cNvPr id="11" name="Содержимое 10" descr="IMG-20180327-WA0003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321176" y="1524000"/>
            <a:ext cx="4368800" cy="3276600"/>
          </a:xfrm>
        </p:spPr>
      </p:pic>
      <p:pic>
        <p:nvPicPr>
          <p:cNvPr id="9" name="Picture 5" descr="C:\Users\1\Desktop\картинки по чуковскому\му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91400" y="0"/>
            <a:ext cx="1752599" cy="146909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Desktop\Новая папка (2)\IMG_361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778745" y="1481138"/>
            <a:ext cx="3395510" cy="4525962"/>
          </a:xfrm>
          <a:prstGeom prst="rect">
            <a:avLst/>
          </a:prstGeom>
          <a:noFill/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А у наших у ворот,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Чудо-дерево растёт.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Чудо, чудо, чудо, чудо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Расчудесное!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листочки на нём,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Не цветочки на нём,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А чулки да башмаки,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Словно яблоки!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Чудо-дерево</a:t>
            </a:r>
            <a:endParaRPr lang="ru-RU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1\Desktop\картинки по чуковскому\дерев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91400" y="0"/>
            <a:ext cx="1752600" cy="154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762000" y="1524000"/>
            <a:ext cx="4038600" cy="4525963"/>
          </a:xfrm>
        </p:spPr>
        <p:txBody>
          <a:bodyPr/>
          <a:lstStyle/>
          <a:p>
            <a:endParaRPr lang="ru-RU" dirty="0" smtClean="0">
              <a:solidFill>
                <a:srgbClr val="002060"/>
              </a:solidFill>
            </a:endParaRPr>
          </a:p>
          <a:p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У меня зазвонил телефон.</a:t>
            </a:r>
            <a:b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— Кто говорит?</a:t>
            </a:r>
            <a:b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— Слон.</a:t>
            </a:r>
            <a:b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— Откуда?</a:t>
            </a:r>
            <a:b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— От верблюда…</a:t>
            </a:r>
            <a:endParaRPr lang="ru-RU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6" name="Picture 7" descr="C:\Users\1\Desktop\картинки по чуковскому\теле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763" y="0"/>
            <a:ext cx="1695237" cy="1828801"/>
          </a:xfrm>
          <a:prstGeom prst="rect">
            <a:avLst/>
          </a:prstGeom>
          <a:noFill/>
        </p:spPr>
      </p:pic>
      <p:pic>
        <p:nvPicPr>
          <p:cNvPr id="4098" name="Picture 2" descr="C:\Users\user\Desktop\Новая папка (2)\IMG_E36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5257800" y="1447800"/>
            <a:ext cx="3395510" cy="4525962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609600" y="1447800"/>
            <a:ext cx="2895600" cy="4297363"/>
          </a:xfrm>
        </p:spPr>
        <p:txBody>
          <a:bodyPr>
            <a:normAutofit/>
          </a:bodyPr>
          <a:lstStyle/>
          <a:p>
            <a:r>
              <a:rPr lang="ru-RU" sz="3000" dirty="0" smtClean="0">
                <a:solidFill>
                  <a:srgbClr val="002060"/>
                </a:solidFill>
              </a:rPr>
              <a:t>Не стерпел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Медведь,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Заревел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Медведь,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И на злого</a:t>
            </a:r>
          </a:p>
          <a:p>
            <a:pPr>
              <a:buNone/>
            </a:pPr>
            <a:r>
              <a:rPr lang="ru-RU" sz="3000" dirty="0" smtClean="0">
                <a:solidFill>
                  <a:srgbClr val="002060"/>
                </a:solidFill>
              </a:rPr>
              <a:t>  Врага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Налетел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Медведь</a:t>
            </a:r>
            <a:r>
              <a:rPr lang="ru-RU" dirty="0" smtClean="0">
                <a:solidFill>
                  <a:srgbClr val="002060"/>
                </a:solidFill>
              </a:rPr>
              <a:t>…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Краденое солнце</a:t>
            </a:r>
            <a:endParaRPr lang="ru-RU" sz="40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C:\Users\1\Desktop\картинки по чуковскому\телефо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48763" y="0"/>
            <a:ext cx="1695237" cy="1828801"/>
          </a:xfrm>
          <a:prstGeom prst="rect">
            <a:avLst/>
          </a:prstGeom>
          <a:noFill/>
        </p:spPr>
      </p:pic>
      <p:pic>
        <p:nvPicPr>
          <p:cNvPr id="2050" name="Picture 2" descr="C:\Users\user\Desktop\Новая папка (2)\IMG_366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3556000" y="1524000"/>
            <a:ext cx="55880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 </a:t>
            </a:r>
            <a:br>
              <a:rPr lang="ru-RU" dirty="0" smtClean="0">
                <a:solidFill>
                  <a:srgbClr val="FF00FF"/>
                </a:solidFill>
              </a:rPr>
            </a:br>
            <a:r>
              <a:rPr lang="ru-RU" dirty="0" smtClean="0">
                <a:solidFill>
                  <a:srgbClr val="FF00FF"/>
                </a:solidFill>
              </a:rPr>
              <a:t>Цыпленок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Жил на свете цыпленок. Он был маленький. Вот такой.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Но он думал, что он очень большой, и важно задирал голову. Вот так</a:t>
            </a:r>
            <a:endParaRPr lang="ru-RU" dirty="0"/>
          </a:p>
        </p:txBody>
      </p:sp>
      <p:pic>
        <p:nvPicPr>
          <p:cNvPr id="3074" name="Picture 2" descr="C:\Users\user\Desktop\Новая папка (2)\IMG_3656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2956322" cy="3941763"/>
          </a:xfrm>
          <a:prstGeom prst="rect">
            <a:avLst/>
          </a:prstGeom>
          <a:noFill/>
        </p:spPr>
      </p:pic>
      <p:pic>
        <p:nvPicPr>
          <p:cNvPr id="8" name="Picture 7" descr="C:\Users\1\Desktop\картинки по чуковскому\телеф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48763" y="0"/>
            <a:ext cx="1695237" cy="1828801"/>
          </a:xfrm>
          <a:prstGeom prst="rect">
            <a:avLst/>
          </a:prstGeom>
          <a:noFill/>
        </p:spPr>
      </p:pic>
      <p:pic>
        <p:nvPicPr>
          <p:cNvPr id="3075" name="Picture 3" descr="C:\Users\user\Desktop\Новая папка (2)\IMG_362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1219200"/>
            <a:ext cx="2956322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FF"/>
                </a:solidFill>
              </a:rPr>
              <a:t>Ежики смеются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У канавки</a:t>
            </a:r>
            <a:br>
              <a:rPr lang="ru-RU" dirty="0" smtClean="0"/>
            </a:br>
            <a:r>
              <a:rPr lang="ru-RU" dirty="0" smtClean="0"/>
              <a:t>Две козявки</a:t>
            </a:r>
            <a:br>
              <a:rPr lang="ru-RU" dirty="0" smtClean="0"/>
            </a:br>
            <a:r>
              <a:rPr lang="ru-RU" dirty="0" smtClean="0"/>
              <a:t>Продают ежам булавки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А ежи-то хохотать!</a:t>
            </a:r>
            <a:br>
              <a:rPr lang="ru-RU" dirty="0" smtClean="0"/>
            </a:br>
            <a:r>
              <a:rPr lang="ru-RU" dirty="0" smtClean="0"/>
              <a:t>Всё не могут перестать</a:t>
            </a:r>
            <a:endParaRPr lang="ru-RU" dirty="0"/>
          </a:p>
        </p:txBody>
      </p:sp>
      <p:pic>
        <p:nvPicPr>
          <p:cNvPr id="4098" name="Picture 2" descr="C:\Users\user\Desktop\Новая папка (2)\IMG_365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0436"/>
            <a:ext cx="4040188" cy="3030141"/>
          </a:xfrm>
          <a:prstGeom prst="rect">
            <a:avLst/>
          </a:prstGeom>
          <a:noFill/>
        </p:spPr>
      </p:pic>
      <p:pic>
        <p:nvPicPr>
          <p:cNvPr id="4099" name="Picture 3" descr="C:\Users\user\Desktop\Новая папка (2)\IMG_364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5025" y="1899841"/>
            <a:ext cx="4041775" cy="3031331"/>
          </a:xfrm>
          <a:prstGeom prst="rect">
            <a:avLst/>
          </a:prstGeom>
          <a:noFill/>
        </p:spPr>
      </p:pic>
      <p:pic>
        <p:nvPicPr>
          <p:cNvPr id="8" name="Picture 4" descr="C:\Users\1\Desktop\картинки по чуковскому\ежики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54239" y="0"/>
            <a:ext cx="1889761" cy="152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FF"/>
                </a:solidFill>
              </a:rPr>
              <a:t>Тараканище</a:t>
            </a:r>
            <a:r>
              <a:rPr lang="ru-RU" dirty="0" smtClean="0">
                <a:solidFill>
                  <a:srgbClr val="FF00FF"/>
                </a:solidFill>
              </a:rPr>
              <a:t> </a:t>
            </a:r>
            <a:endParaRPr lang="ru-RU" dirty="0">
              <a:solidFill>
                <a:srgbClr val="FF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1143000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 smtClean="0"/>
              <a:t>Вдруг из подворотни</a:t>
            </a:r>
            <a:br>
              <a:rPr lang="ru-RU" dirty="0" smtClean="0"/>
            </a:br>
            <a:r>
              <a:rPr lang="ru-RU" dirty="0" smtClean="0"/>
              <a:t>Страшный великан,</a:t>
            </a:r>
            <a:br>
              <a:rPr lang="ru-RU" dirty="0" smtClean="0"/>
            </a:br>
            <a:r>
              <a:rPr lang="ru-RU" dirty="0" smtClean="0"/>
              <a:t>Рыжий и усатый</a:t>
            </a:r>
            <a:br>
              <a:rPr lang="ru-RU" dirty="0" smtClean="0"/>
            </a:br>
            <a:r>
              <a:rPr lang="ru-RU" dirty="0" err="1" smtClean="0"/>
              <a:t>Та-ра-кан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1066800"/>
          </a:xfrm>
        </p:spPr>
        <p:txBody>
          <a:bodyPr/>
          <a:lstStyle/>
          <a:p>
            <a:pPr algn="ctr"/>
            <a:r>
              <a:rPr lang="ru-RU" dirty="0" smtClean="0"/>
              <a:t>Таракан, Таракан, </a:t>
            </a:r>
            <a:r>
              <a:rPr lang="ru-RU" dirty="0" err="1" smtClean="0"/>
              <a:t>Тараканище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122" name="Picture 2" descr="C:\Users\user\Desktop\Новая папка (2)\IMG_3658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4876800" cy="3030141"/>
          </a:xfrm>
          <a:prstGeom prst="rect">
            <a:avLst/>
          </a:prstGeom>
          <a:noFill/>
        </p:spPr>
      </p:pic>
      <p:pic>
        <p:nvPicPr>
          <p:cNvPr id="7" name="Picture 5" descr="C:\Users\1\Desktop\картинки по чуковскому\мух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16800" y="0"/>
            <a:ext cx="1727200" cy="1447800"/>
          </a:xfrm>
          <a:prstGeom prst="rect">
            <a:avLst/>
          </a:prstGeom>
          <a:noFill/>
        </p:spPr>
      </p:pic>
      <p:pic>
        <p:nvPicPr>
          <p:cNvPr id="5123" name="Picture 3" descr="C:\Users\user\Desktop\Новая папка (2)\IMG_3657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1066800"/>
            <a:ext cx="2956322" cy="394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Новая папка (2)\IMG_365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228600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user\Desktop\Новая папка (2)\IMG_362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181600" y="1600200"/>
            <a:ext cx="2955175" cy="3940233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FF00FF"/>
                </a:solidFill>
              </a:rPr>
              <a:t>Были бы у ёлочки ножки,</a:t>
            </a:r>
            <a:br>
              <a:rPr lang="ru-RU" sz="2800" dirty="0" smtClean="0">
                <a:solidFill>
                  <a:srgbClr val="FF00FF"/>
                </a:solidFill>
              </a:rPr>
            </a:br>
            <a:r>
              <a:rPr lang="ru-RU" sz="2800" dirty="0" smtClean="0">
                <a:solidFill>
                  <a:srgbClr val="FF00FF"/>
                </a:solidFill>
              </a:rPr>
              <a:t>Побежала бы она по дорожке…</a:t>
            </a:r>
            <a:endParaRPr lang="ru-RU" sz="2800" dirty="0">
              <a:solidFill>
                <a:srgbClr val="FF00FF"/>
              </a:solidFill>
            </a:endParaRPr>
          </a:p>
        </p:txBody>
      </p:sp>
      <p:pic>
        <p:nvPicPr>
          <p:cNvPr id="5" name="Picture 5" descr="C:\Users\1\Desktop\картинки по чуковскому\му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16800" y="0"/>
            <a:ext cx="172720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184</Words>
  <PresentationFormat>Экран (4:3)</PresentationFormat>
  <Paragraphs>51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Открытая</vt:lpstr>
      <vt:lpstr>Выставка   «Сказки дедушки Корнея»</vt:lpstr>
      <vt:lpstr>Муха-цокотуха</vt:lpstr>
      <vt:lpstr>Чудо-дерево</vt:lpstr>
      <vt:lpstr>Телефон </vt:lpstr>
      <vt:lpstr>Краденое солнце</vt:lpstr>
      <vt:lpstr>  Цыпленок</vt:lpstr>
      <vt:lpstr>Ежики смеются</vt:lpstr>
      <vt:lpstr>Тараканище </vt:lpstr>
      <vt:lpstr>Были бы у ёлочки ножки, Побежала бы она по дорожке…</vt:lpstr>
      <vt:lpstr>Радость</vt:lpstr>
      <vt:lpstr>На детских книгах Чуковского учились и воспитывались сотни миллионов детей</vt:lpstr>
      <vt:lpstr>Подрастая, читатели Корнея Чуковского передавали эту любовь своим детям и внукам; через них эстафета любви передается дальше и дальше…</vt:lpstr>
      <vt:lpstr>  Список использованных произведений К.И.Чуковского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1</cp:lastModifiedBy>
  <cp:revision>27</cp:revision>
  <dcterms:created xsi:type="dcterms:W3CDTF">2018-03-22T11:06:10Z</dcterms:created>
  <dcterms:modified xsi:type="dcterms:W3CDTF">2018-03-27T19:15:50Z</dcterms:modified>
</cp:coreProperties>
</file>