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6" r:id="rId2"/>
    <p:sldId id="274" r:id="rId3"/>
    <p:sldId id="268" r:id="rId4"/>
    <p:sldId id="275" r:id="rId5"/>
    <p:sldId id="256" r:id="rId6"/>
    <p:sldId id="267" r:id="rId7"/>
    <p:sldId id="269" r:id="rId8"/>
    <p:sldId id="257" r:id="rId9"/>
    <p:sldId id="270" r:id="rId10"/>
    <p:sldId id="271" r:id="rId11"/>
    <p:sldId id="272" r:id="rId12"/>
    <p:sldId id="258" r:id="rId13"/>
    <p:sldId id="259" r:id="rId14"/>
    <p:sldId id="260" r:id="rId15"/>
    <p:sldId id="262" r:id="rId16"/>
    <p:sldId id="263" r:id="rId17"/>
    <p:sldId id="264" r:id="rId18"/>
    <p:sldId id="265" r:id="rId19"/>
    <p:sldId id="276" r:id="rId20"/>
    <p:sldId id="273" r:id="rId21"/>
  </p:sldIdLst>
  <p:sldSz cx="9144000" cy="6858000" type="screen4x3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607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AB1C919-D9E3-4FB9-8BF3-B1A5D5A12EBD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67E1A96C-6722-4FAB-A13F-1B3655DC7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9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лук\2_original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18964" cy="43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79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9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0918"/>
            <a:ext cx="8419008" cy="631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926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vetlyj-fon49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Тысячи лет назад люди стали употреблять в пищу овощи. И пользу овощей заметили уже тогда. Есть много пословиц и поговорок об овощах. Вот некоторые из них: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26876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Лук – от семи недуг.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2204864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Лук да капуста лихого не допустят.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3429000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Обед без овощей – праздник без музыки.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4509120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Зелень на столе – здоровье на сто лет.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566124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Овощи – кладовая здоровья.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6237312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Какие овощи вы знаете?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134573442_5533089_34826377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628800"/>
            <a:ext cx="2458963" cy="1847735"/>
          </a:xfrm>
          <a:prstGeom prst="rect">
            <a:avLst/>
          </a:prstGeom>
        </p:spPr>
      </p:pic>
      <p:pic>
        <p:nvPicPr>
          <p:cNvPr id="13" name="Рисунок 12" descr="61339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564904"/>
            <a:ext cx="2549252" cy="1973614"/>
          </a:xfrm>
          <a:prstGeom prst="rect">
            <a:avLst/>
          </a:prstGeom>
        </p:spPr>
      </p:pic>
      <p:pic>
        <p:nvPicPr>
          <p:cNvPr id="14" name="Рисунок 13" descr="48fe3e08e33e795c77b3340bd7a2607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5085184"/>
            <a:ext cx="4962128" cy="980306"/>
          </a:xfrm>
          <a:prstGeom prst="rect">
            <a:avLst/>
          </a:prstGeom>
        </p:spPr>
      </p:pic>
      <p:pic>
        <p:nvPicPr>
          <p:cNvPr id="15" name="Рисунок 14" descr="37617588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933056"/>
            <a:ext cx="1866900" cy="1666875"/>
          </a:xfrm>
          <a:prstGeom prst="rect">
            <a:avLst/>
          </a:prstGeom>
        </p:spPr>
      </p:pic>
      <p:pic>
        <p:nvPicPr>
          <p:cNvPr id="16" name="Рисунок 15" descr="u_007dd13e1cda4094df29afa371f9fa1a_8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692696"/>
            <a:ext cx="2952328" cy="1636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7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саду фруктовом яблоня (машут руками над головой)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Посажена была. («сажают» яблоню)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Она цветами белыми (руки подняты вверх, ладони изображают бутон)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Весною расцвела. («цветок» распускается)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Следил наш старый дедушка, (изображают дедушку)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Известный садовод,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Чтоб наливала яблоня (машут руками над головой)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Румяный сладкий плод. (пощипывают щеки)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134573442_5533089_34826377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352925"/>
            <a:ext cx="3333750" cy="2505075"/>
          </a:xfrm>
          <a:prstGeom prst="rect">
            <a:avLst/>
          </a:prstGeom>
        </p:spPr>
      </p:pic>
      <p:pic>
        <p:nvPicPr>
          <p:cNvPr id="7" name="Рисунок 6" descr="AncientConcernedBovine-size_restrict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772816"/>
            <a:ext cx="4099917" cy="45280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2120" y="54868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Давайте немного отдохнем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vetlyj-fon49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8864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Какое варенье?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54399d74a2246fc1745b91735297af9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46933">
            <a:off x="23205" y="677967"/>
            <a:ext cx="2828598" cy="2848818"/>
          </a:xfrm>
          <a:prstGeom prst="rect">
            <a:avLst/>
          </a:prstGeom>
        </p:spPr>
      </p:pic>
      <p:pic>
        <p:nvPicPr>
          <p:cNvPr id="7" name="Рисунок 6" descr="664cd8037c14dad87ac061ed69c35d7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764704"/>
            <a:ext cx="3059170" cy="2376264"/>
          </a:xfrm>
          <a:prstGeom prst="rect">
            <a:avLst/>
          </a:prstGeom>
        </p:spPr>
      </p:pic>
      <p:pic>
        <p:nvPicPr>
          <p:cNvPr id="8" name="Рисунок 7" descr="jam_PNG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15518">
            <a:off x="6076459" y="737874"/>
            <a:ext cx="2699484" cy="3098404"/>
          </a:xfrm>
          <a:prstGeom prst="rect">
            <a:avLst/>
          </a:prstGeom>
        </p:spPr>
      </p:pic>
      <p:pic>
        <p:nvPicPr>
          <p:cNvPr id="9" name="Рисунок 8" descr="09539adb2d6f135fbc78db481bb542b0--ma-petite-gela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70409">
            <a:off x="561937" y="3296739"/>
            <a:ext cx="3077370" cy="3344967"/>
          </a:xfrm>
          <a:prstGeom prst="rect">
            <a:avLst/>
          </a:prstGeom>
        </p:spPr>
      </p:pic>
      <p:pic>
        <p:nvPicPr>
          <p:cNvPr id="10" name="Рисунок 9" descr="70294355c331ad6a2bbdbaeb57e055ab--ma-petite-food-illustration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28508">
            <a:off x="3831785" y="3537002"/>
            <a:ext cx="3104535" cy="3344968"/>
          </a:xfrm>
          <a:prstGeom prst="rect">
            <a:avLst/>
          </a:prstGeom>
        </p:spPr>
      </p:pic>
      <p:pic>
        <p:nvPicPr>
          <p:cNvPr id="6146" name="Picture 2" descr="D:\лук\img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2009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vetlyj-fon49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4365104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Я нужный и отважный,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И очень, очень важный.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При простуде, при болезнях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 Я, конечно, всех полезней.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- Я живу в лимоне, апельсине, смородине, луке, чесноке, огурцах.</a:t>
            </a:r>
          </a:p>
          <a:p>
            <a:pPr algn="ctr"/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OG7eJQGVTo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0"/>
            <a:ext cx="6372200" cy="4032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Если у вас меня дефицит –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Значит отсутствует аппетит.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Чтобы бодрым, сильным быть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 Не грустить и не хандрить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 Вам советую, друзья,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Есть продукты, где есть я!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- Я есть в свёкле, горохе, кукурузе, редьке, бананах.</a:t>
            </a: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vitamin-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2936"/>
            <a:ext cx="4680520" cy="4005065"/>
          </a:xfrm>
          <a:prstGeom prst="rect">
            <a:avLst/>
          </a:prstGeom>
        </p:spPr>
      </p:pic>
      <p:pic>
        <p:nvPicPr>
          <p:cNvPr id="5122" name="Picture 2" descr="D:\лук\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8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548680"/>
            <a:ext cx="525658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i="1" dirty="0" smtClean="0">
                <a:solidFill>
                  <a:srgbClr val="C00000"/>
                </a:solidFill>
              </a:rPr>
              <a:t>Спрятались на грядке ловко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Репка, свекла и морковка. (присесть, прикрыть глаза руками)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За ботву потянем,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Из земли достанем. (встали, руками снизу вверх имитируем движения «дергаем морковку»)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Будет малышам обед: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Борщ, пюре и винегрет. (высокие прыжки с поворотами в разные стороны)</a:t>
            </a:r>
          </a:p>
          <a:p>
            <a:pPr algn="ctr" fontAlgn="base"/>
            <a:r>
              <a:rPr lang="ru-RU" sz="2000" b="1" i="1" dirty="0" smtClean="0">
                <a:solidFill>
                  <a:srgbClr val="C00000"/>
                </a:solidFill>
              </a:rPr>
              <a:t>Раз, два, три, четыре, (Ходьба на месте)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Дети овощи учили: (Прыжки на месте)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Лук, редиска, кабачок, (Наклоны вправо-влево)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Хрен, морковка и чеснок. (Хлопки в ладоши)</a:t>
            </a:r>
          </a:p>
          <a:p>
            <a:pPr algn="ctr" fontAlgn="base"/>
            <a:r>
              <a:rPr lang="ru-RU" sz="2000" b="1" i="1" dirty="0" smtClean="0">
                <a:solidFill>
                  <a:srgbClr val="C00000"/>
                </a:solidFill>
              </a:rPr>
              <a:t>Дети в огород идут,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А там овощи растут,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Дети спинки наклоняют,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И горох они срывают.</a:t>
            </a: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ae2a30a6ab698a1716d9c016ba0f666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194" y="3535557"/>
            <a:ext cx="3837806" cy="3322443"/>
          </a:xfrm>
          <a:prstGeom prst="rect">
            <a:avLst/>
          </a:prstGeom>
        </p:spPr>
      </p:pic>
      <p:pic>
        <p:nvPicPr>
          <p:cNvPr id="7" name="Рисунок 6" descr="u_007dd13e1cda4094df29afa371f9fa1a_8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0516" y="620688"/>
            <a:ext cx="3723484" cy="27119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8864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теперь немного разомнемся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vetlyj-fon49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gorshok-i-kastryulya-animatsionnaya-kartinka-005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067753"/>
            <a:ext cx="2513527" cy="2479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Из чего можно сварить суп?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139-1399681_onion-clipart-single-onions-png.png"/>
          <p:cNvPicPr>
            <a:picLocks noChangeAspect="1"/>
          </p:cNvPicPr>
          <p:nvPr/>
        </p:nvPicPr>
        <p:blipFill>
          <a:blip r:embed="rId4" cstate="print"/>
          <a:srcRect l="51068"/>
          <a:stretch>
            <a:fillRect/>
          </a:stretch>
        </p:blipFill>
        <p:spPr>
          <a:xfrm flipH="1">
            <a:off x="4572000" y="332656"/>
            <a:ext cx="2160240" cy="2653969"/>
          </a:xfrm>
          <a:prstGeom prst="rect">
            <a:avLst/>
          </a:prstGeom>
        </p:spPr>
      </p:pic>
      <p:pic>
        <p:nvPicPr>
          <p:cNvPr id="8" name="Рисунок 7" descr="Cabbage_PNG_Clip_Art-15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1484784"/>
            <a:ext cx="3531841" cy="2448007"/>
          </a:xfrm>
          <a:prstGeom prst="rect">
            <a:avLst/>
          </a:prstGeom>
        </p:spPr>
      </p:pic>
      <p:pic>
        <p:nvPicPr>
          <p:cNvPr id="10" name="Рисунок 9" descr="Картинка-для-детей-стул-на-прозрачном-фоне-сборка-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23528" y="4149080"/>
            <a:ext cx="2691267" cy="2293479"/>
          </a:xfrm>
          <a:prstGeom prst="rect">
            <a:avLst/>
          </a:prstGeom>
        </p:spPr>
      </p:pic>
      <p:pic>
        <p:nvPicPr>
          <p:cNvPr id="11" name="Рисунок 10" descr="sv_cxkp-l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42508">
            <a:off x="5611700" y="3429000"/>
            <a:ext cx="3532300" cy="3231379"/>
          </a:xfrm>
          <a:prstGeom prst="rect">
            <a:avLst/>
          </a:prstGeom>
        </p:spPr>
      </p:pic>
      <p:pic>
        <p:nvPicPr>
          <p:cNvPr id="12" name="Рисунок 11" descr="watermelon_PNG264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94527" y="188640"/>
            <a:ext cx="2349473" cy="3042945"/>
          </a:xfrm>
          <a:prstGeom prst="rect">
            <a:avLst/>
          </a:prstGeom>
        </p:spPr>
      </p:pic>
      <p:pic>
        <p:nvPicPr>
          <p:cNvPr id="13" name="Рисунок 12" descr="apple_PNG1245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7904" y="4797152"/>
            <a:ext cx="1694501" cy="2060848"/>
          </a:xfrm>
          <a:prstGeom prst="rect">
            <a:avLst/>
          </a:prstGeom>
        </p:spPr>
      </p:pic>
      <p:pic>
        <p:nvPicPr>
          <p:cNvPr id="14" name="Рисунок 13" descr="vinog0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1622210" y="42087"/>
            <a:ext cx="1728192" cy="21653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04248" y="692696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 какой вывод можно сделать можем ли мы сварить суп из фруктов?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7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4464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Ешьте овощи и фрукты-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Это лучшие продукты.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Вас спасут от всех болезней.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Нет вкусней их и полезней. Подружитесь с овощами,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И с салатами и щами.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Витаминов в них не счесть.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Значит, нужно это есть!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410851ac5f0af20fb5233c569341464b_i-135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75793">
            <a:off x="463749" y="3173775"/>
            <a:ext cx="4323150" cy="3710703"/>
          </a:xfrm>
          <a:prstGeom prst="rect">
            <a:avLst/>
          </a:prstGeom>
        </p:spPr>
      </p:pic>
      <p:pic>
        <p:nvPicPr>
          <p:cNvPr id="7" name="Рисунок 6" descr="5524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8027" y="1412776"/>
            <a:ext cx="4505973" cy="5627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0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Ребята, вы узнали, почему люди должны обязательно употреблять в пищу соки, ягоды, фрукты и овощи. Конечно, ребята, мы не можем сегодня рассказать обо всех овощах и фруктах. Но хочется, чтобы вы всегда помнили, что от того, что мы едим, зависит наше здоровье.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D:\лук\img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93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Заключение.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Данный проект научил  сравнивать, анализировать, делать выводы. Дети приобрели опыт исследовательской деятельности. В процессе работы над проектом  рассматривали рост лука в благоприятных условиях и неблагоприятных. Узнали где ещё кроме супа и салата можно использовать зеленый лук. В каких условиях будут проращиваться луковицы. Наблюдали за прорастанием луковиц. Определили, какие из них проросли первыми. Сам процесс и результат проекта принес детям удовлетворение, радость, осознание собственных умений.</a:t>
            </a:r>
          </a:p>
        </p:txBody>
      </p:sp>
    </p:spTree>
    <p:extLst>
      <p:ext uri="{BB962C8B-B14F-4D97-AF65-F5344CB8AC3E}">
        <p14:creationId xmlns:p14="http://schemas.microsoft.com/office/powerpoint/2010/main" val="190242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92D050"/>
                </a:solidFill>
              </a:rPr>
              <a:t>Краткосрочный проект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Краткосрочный проект в средней группе «Лук - для здоровья друг»</a:t>
            </a:r>
          </a:p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Тип проекта: краткосрочный, познавательно-поисковый, творческий.</a:t>
            </a:r>
          </a:p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Участники: дети средней группы, воспитатель.</a:t>
            </a:r>
          </a:p>
          <a:p>
            <a:endParaRPr lang="ru-RU" sz="3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Цель проекта:	</a:t>
            </a:r>
          </a:p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1. Формировать бережное отношение к окружающему миру природы, желание принимать участие в экспериментальной деятельности.</a:t>
            </a:r>
          </a:p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2. Воспитывать бережное отношение к растениям как к живым существам, сопереживания им, понимания необходимости их охраны на собственных наблюдениях.</a:t>
            </a:r>
          </a:p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3. Познакомить с луком, показать развитие луковиц на различных этапах роста. вызвать у детей познавательный интерес к выращиванию репчатого лука  в комнатных условиях, узнать о его пользе.</a:t>
            </a:r>
          </a:p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4. Показать значение света, воды и тепла для развития и роста.</a:t>
            </a:r>
          </a:p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5. Развивать наблюдательность, способность экспериментировать.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19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4395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55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79146" cy="612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44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Ожидаемый результат: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Объединить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детей в совместной деятельности, выращивание лука на подоконнике: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• получить представления как сажают лук, как ухаживать за ним;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• знать пользу лука;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• знать поговорки, пословицы, загадки про лук;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• знать где и в каких целях можно использовать лук.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После проведения эксперимента сделать вывод, какие факторы способствую росту и развитию растений. (свет, вода, тепло).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39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vetlyj-fon49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Каждый человек хочет быть здоровым. Здоровье – это богатство, которое Нельзя купить за деньги или получить в подарок.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s://m.gifmania.ru/Animated-Gifs-Yeda/Animations-Frukty/Images-Klubnika/Klubnika-5002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2591594" cy="27363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12474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Важную роль в сохранении и укреплении здоровья играет правильное Питание.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95467627.pn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669162" y="1412776"/>
            <a:ext cx="8474838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0206"/>
            <a:ext cx="8352928" cy="626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лук\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4" y="205739"/>
            <a:ext cx="8379098" cy="628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5742987" cy="663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88424" cy="68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712"/>
            <a:ext cx="5544616" cy="640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75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7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А для правильного питания нужны … полезные продукты. В них содержатся питательные вещества: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4371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 сожалению, многие предпочитают полезным совсем другие продукты. </a:t>
            </a:r>
            <a:endParaRPr lang="ru-RU" dirty="0"/>
          </a:p>
        </p:txBody>
      </p:sp>
      <p:pic>
        <p:nvPicPr>
          <p:cNvPr id="7" name="Рисунок 6" descr="7-10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r="64175"/>
          <a:stretch>
            <a:fillRect/>
          </a:stretch>
        </p:blipFill>
        <p:spPr>
          <a:xfrm>
            <a:off x="0" y="980728"/>
            <a:ext cx="3275856" cy="3014058"/>
          </a:xfrm>
          <a:prstGeom prst="rect">
            <a:avLst/>
          </a:prstGeom>
        </p:spPr>
      </p:pic>
      <p:pic>
        <p:nvPicPr>
          <p:cNvPr id="8" name="Рисунок 7" descr="7-10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34159" r="32767"/>
          <a:stretch>
            <a:fillRect/>
          </a:stretch>
        </p:blipFill>
        <p:spPr>
          <a:xfrm>
            <a:off x="2987824" y="692696"/>
            <a:ext cx="3024336" cy="3014058"/>
          </a:xfrm>
          <a:prstGeom prst="rect">
            <a:avLst/>
          </a:prstGeom>
        </p:spPr>
      </p:pic>
      <p:pic>
        <p:nvPicPr>
          <p:cNvPr id="9" name="Рисунок 8" descr="7-10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66354"/>
          <a:stretch>
            <a:fillRect/>
          </a:stretch>
        </p:blipFill>
        <p:spPr>
          <a:xfrm>
            <a:off x="6067400" y="1124744"/>
            <a:ext cx="3076600" cy="3014058"/>
          </a:xfrm>
          <a:prstGeom prst="rect">
            <a:avLst/>
          </a:prstGeom>
        </p:spPr>
      </p:pic>
      <p:pic>
        <p:nvPicPr>
          <p:cNvPr id="10" name="Рисунок 9" descr="78d2678cfe12e3c5e478fc908b750d44_download-fullsize-plate-of-food-clipart-png_4000-200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4467" y="4653137"/>
            <a:ext cx="4199741" cy="2204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386104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Назовите продукты, которые относятся к ним.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D:\лук\img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19" y="0"/>
            <a:ext cx="9249621" cy="75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5" y="260648"/>
            <a:ext cx="862603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3734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492</Words>
  <Application>Microsoft Office PowerPoint</Application>
  <PresentationFormat>Экран (4:3)</PresentationFormat>
  <Paragraphs>61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Краткосрочный проект</vt:lpstr>
      <vt:lpstr>Презентация PowerPoint</vt:lpstr>
      <vt:lpstr>Ожидаемый результат: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LENOVO</cp:lastModifiedBy>
  <cp:revision>12</cp:revision>
  <cp:lastPrinted>2021-08-16T12:32:42Z</cp:lastPrinted>
  <dcterms:created xsi:type="dcterms:W3CDTF">2019-10-20T15:45:24Z</dcterms:created>
  <dcterms:modified xsi:type="dcterms:W3CDTF">2021-08-19T18:53:10Z</dcterms:modified>
</cp:coreProperties>
</file>